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66" r:id="rId5"/>
    <p:sldId id="267" r:id="rId6"/>
    <p:sldId id="258" r:id="rId7"/>
    <p:sldId id="262" r:id="rId8"/>
    <p:sldId id="259" r:id="rId9"/>
    <p:sldId id="260" r:id="rId10"/>
    <p:sldId id="261" r:id="rId11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101149489294"/>
          <c:y val="0.203466666666667"/>
          <c:w val="0.389106029106029"/>
          <c:h val="0.6238666666666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effectLst>
              <a:outerShdw blurRad="88900" sx="101000" sy="101000" algn="ctr" rotWithShape="0">
                <a:prstClr val="black">
                  <a:alpha val="29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accent6">
                  <a:shade val="53333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shade val="76667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tint val="76667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88900" sx="101000" sy="101000" algn="ctr" rotWithShape="0">
                  <a:prstClr val="black">
                    <a:alpha val="29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99CC"/>
            </a:solidFill>
          </c:spPr>
          <c:explosion val="0"/>
          <c:dPt>
            <c:idx val="0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9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1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2929755" y="3717925"/>
            <a:ext cx="8541592" cy="1108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 kern="12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2929755" y="4940300"/>
            <a:ext cx="8535240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7136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7720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39" y="1600200"/>
            <a:ext cx="537720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搪瓷炉温曲线跟踪仪测试案例</a:t>
            </a:r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深圳市金狮王科技有限公司温度测试过程方案专家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简  介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0785" y="1499235"/>
            <a:ext cx="11158220" cy="4846320"/>
          </a:xfrm>
          <a:prstGeom prst="rect">
            <a:avLst/>
          </a:prstGeom>
          <a:noFill/>
          <a:effectLst>
            <a:outerShdw dir="2700000" sx="29000" sy="29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marL="342900" indent="-342900">
              <a:buClr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金狮王科技专注供应的工为温度测试仪从事在严酷热环境中进行 温度测绘的诚信公司。作为该领域的领导品牌，MyCode已经并将继续生产世界上最耐用、精确而又易用的硬件和软件。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Clr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在高精度的数据记录器、坚固的隔热箱以及易用的分析软件三者的结合方面，没有人比我们做得更好。MyCode温度测试仪可带给您无与伦比的价值。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Clr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本公司成立于 2003 年, 现已成为温度测量和分析系统的业界领导者。我们的宗旨依然是一如既往地为每个制造商提供连续、半连续和间歇烘炉、窑炉和高温炉方面的关键信息。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Clr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已有MyCode炉温测试仪正在世界各地被广泛使用。随着经过严格测试的尖端技术在信息的精确采集和存储方面的应用，MyCode炉温测试仪创建了业界标准，以便精确简明地分析、汇总并报告信息，深受广大企业都在使用 MyCode温度跟踪仪来满足其温度监控和分析方面的支持。全国免费热：400-0600-406欢迎来电！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图表 8"/>
          <p:cNvGraphicFramePr/>
          <p:nvPr/>
        </p:nvGraphicFramePr>
        <p:xfrm>
          <a:off x="1503010" y="1047750"/>
          <a:ext cx="801306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65995" y="3077845"/>
            <a:ext cx="1233805" cy="3962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>
                <a:solidFill>
                  <a:srgbClr val="FFC000"/>
                </a:solidFill>
              </a:rPr>
              <a:t>目      录</a:t>
            </a:r>
            <a:endParaRPr lang="zh-CN" altLang="en-US" sz="2000">
              <a:solidFill>
                <a:srgbClr val="FFC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7010" y="191643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00010" y="178943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164170" y="204343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10780" y="155067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837780" y="167767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64780" y="1804670"/>
            <a:ext cx="1357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127850" y="1649730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使用设备</a:t>
            </a:r>
            <a:r>
              <a:rPr lang="en-US" altLang="zh-CN">
                <a:sym typeface="+mn-ea"/>
              </a:rPr>
              <a:t>1</a:t>
            </a:r>
            <a:endParaRPr lang="en-US" altLang="zh-CN"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60890" y="5000625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售后服务</a:t>
            </a: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22" name="矩形 21"/>
          <p:cNvSpPr/>
          <p:nvPr/>
        </p:nvSpPr>
        <p:spPr>
          <a:xfrm>
            <a:off x="7329770" y="3877310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温控分析</a:t>
            </a:r>
            <a:r>
              <a:rPr lang="en-US" altLang="zh-CN"/>
              <a:t>3</a:t>
            </a:r>
            <a:endParaRPr lang="en-US" altLang="zh-CN">
              <a:sym typeface="Wingdings" panose="05000000000000000000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27850" y="3877310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技术参数</a:t>
            </a:r>
            <a:r>
              <a:rPr lang="en-US" altLang="zh-CN"/>
              <a:t>2</a:t>
            </a:r>
            <a:endParaRPr lang="en-US" altLang="zh-CN">
              <a:sym typeface="Wingdings" panose="05000000000000000000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37060" y="1649730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现场结果</a:t>
            </a:r>
            <a:r>
              <a:rPr lang="en-US" altLang="zh-CN"/>
              <a:t>4</a:t>
            </a:r>
            <a:endParaRPr lang="en-US" altLang="zh-CN">
              <a:sym typeface="Wingdings" panose="05000000000000000000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73260" y="1047750"/>
            <a:ext cx="164401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结论分析</a:t>
            </a: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现场使用装备</a:t>
            </a:r>
            <a:endParaRPr lang="zh-CN" altLang="en-US"/>
          </a:p>
        </p:txBody>
      </p:sp>
      <p:pic>
        <p:nvPicPr>
          <p:cNvPr id="3" name="图片 2" descr="6 k.jpg"/>
          <p:cNvPicPr>
            <a:picLocks noChangeAspect="1"/>
          </p:cNvPicPr>
          <p:nvPr/>
        </p:nvPicPr>
        <p:blipFill>
          <a:blip r:embed="rId1"/>
          <a:srcRect l="-3090" t="13800" r="15467"/>
          <a:stretch>
            <a:fillRect/>
          </a:stretch>
        </p:blipFill>
        <p:spPr>
          <a:xfrm>
            <a:off x="398110" y="2824480"/>
            <a:ext cx="2899410" cy="1925955"/>
          </a:xfrm>
          <a:prstGeom prst="roundRect">
            <a:avLst/>
          </a:prstGeom>
        </p:spPr>
      </p:pic>
      <p:pic>
        <p:nvPicPr>
          <p:cNvPr id="4" name="图片 3" descr="2(3)[1]"/>
          <p:cNvPicPr>
            <a:picLocks noChangeAspect="1"/>
          </p:cNvPicPr>
          <p:nvPr/>
        </p:nvPicPr>
        <p:blipFill>
          <a:blip r:embed="rId2"/>
          <a:srcRect l="19186" t="7731" r="9566" b="-22540"/>
          <a:stretch>
            <a:fillRect/>
          </a:stretch>
        </p:blipFill>
        <p:spPr>
          <a:xfrm>
            <a:off x="4267800" y="1972945"/>
            <a:ext cx="2931795" cy="3903980"/>
          </a:xfrm>
          <a:prstGeom prst="roundRect">
            <a:avLst/>
          </a:prstGeom>
        </p:spPr>
      </p:pic>
      <p:pic>
        <p:nvPicPr>
          <p:cNvPr id="6" name="图片 5" descr="20150104_153420"/>
          <p:cNvPicPr>
            <a:picLocks noChangeAspect="1"/>
          </p:cNvPicPr>
          <p:nvPr/>
        </p:nvPicPr>
        <p:blipFill>
          <a:blip r:embed="rId3"/>
          <a:srcRect l="3782" t="9880" r="4492" b="8353"/>
          <a:stretch>
            <a:fillRect/>
          </a:stretch>
        </p:blipFill>
        <p:spPr>
          <a:xfrm>
            <a:off x="8556590" y="2218055"/>
            <a:ext cx="2787650" cy="2685415"/>
          </a:xfrm>
          <a:prstGeom prst="snip2SameRect">
            <a:avLst/>
          </a:prstGeom>
          <a:solidFill>
            <a:schemeClr val="lt1"/>
          </a:solidFill>
        </p:spPr>
      </p:pic>
      <p:sp>
        <p:nvSpPr>
          <p:cNvPr id="7" name="文本框 6"/>
          <p:cNvSpPr txBox="1"/>
          <p:nvPr/>
        </p:nvSpPr>
        <p:spPr>
          <a:xfrm>
            <a:off x="398110" y="5393690"/>
            <a:ext cx="213423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r>
              <a:rPr lang="zh-CN" altLang="en-US"/>
              <a:t>通道</a:t>
            </a:r>
            <a:r>
              <a:rPr lang="zh-CN" altLang="en-US"/>
              <a:t>炉温测试仪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51950" y="5424170"/>
            <a:ext cx="23380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1000</a:t>
            </a:r>
            <a:r>
              <a:rPr lang="zh-CN" altLang="en-US"/>
              <a:t>度</a:t>
            </a:r>
            <a:r>
              <a:rPr lang="zh-CN" altLang="en-US"/>
              <a:t>隔热箱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34415" y="5342890"/>
            <a:ext cx="19608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1000</a:t>
            </a:r>
            <a:r>
              <a:rPr lang="zh-CN" altLang="en-US"/>
              <a:t>度高温线</a:t>
            </a:r>
            <a:endParaRPr lang="zh-CN" altLang="en-US"/>
          </a:p>
        </p:txBody>
      </p:sp>
      <p:sp>
        <p:nvSpPr>
          <p:cNvPr id="10" name="虚尾箭头 9"/>
          <p:cNvSpPr/>
          <p:nvPr/>
        </p:nvSpPr>
        <p:spPr>
          <a:xfrm>
            <a:off x="3297520" y="3423285"/>
            <a:ext cx="979170" cy="485775"/>
          </a:xfrm>
          <a:prstGeom prst="striped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7366600" y="3423285"/>
            <a:ext cx="979170" cy="485775"/>
          </a:xfrm>
          <a:prstGeom prst="striped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40705" y="457200"/>
            <a:ext cx="3697605" cy="119189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测试设备参数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840705" y="2057400"/>
            <a:ext cx="3931920" cy="3843655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品    牌： 德国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    号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  MyCode-6</a:t>
            </a: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通道数：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通道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高温线：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套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隔热盒：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度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分析软件：一套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产    品：搪瓷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仪器精度：±0.5度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温度范围：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0-1370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度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采样频率：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秒、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秒。。。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  <p:pic>
        <p:nvPicPr>
          <p:cNvPr id="9" name="内容占位符 8" descr="6通道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77425" y="1336675"/>
            <a:ext cx="6116320" cy="4347845"/>
          </a:xfrm>
          <a:prstGeom prst="rect">
            <a:avLst/>
          </a:prstGeom>
          <a:ln w="28575" cmpd="sng">
            <a:gradFill>
              <a:gsLst>
                <a:gs pos="46000">
                  <a:schemeClr val="accent1">
                    <a:lumMod val="5000"/>
                    <a:lumOff val="95000"/>
                    <a:alpha val="5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搪瓷炉测试分析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7830" y="1135380"/>
            <a:ext cx="1088517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搪瓷工艺指的是在金属表面涂、镀陶瓷材料，然后经高温加工，使材料和金属充分结合，产生美观的外表，同时保护金属不易生锈，一般用于汽车或餐具表面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按用途可分为艺术搪瓷、日用搪瓷、卫生搪瓷、建筑搪瓷、工业搪瓷、特种搪瓷等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此次测试温度约为8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0～930℃,为使其能在坯体表面形成氧化铁层,有利于瓷层同坯体（钢材）良好密着。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测试时间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小时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分钟。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搪瓷制品的用途与其性能密切相关。广泛用于日常生活、医疗、建筑，以及各工业方面。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  <p:pic>
        <p:nvPicPr>
          <p:cNvPr id="7" name="图片 6" descr="QQ图片20150121150357"/>
          <p:cNvPicPr>
            <a:picLocks noChangeAspect="1"/>
          </p:cNvPicPr>
          <p:nvPr/>
        </p:nvPicPr>
        <p:blipFill>
          <a:blip r:embed="rId1"/>
          <a:srcRect l="22611" t="3895" r="993" b="-1529"/>
          <a:stretch>
            <a:fillRect/>
          </a:stretch>
        </p:blipFill>
        <p:spPr>
          <a:xfrm>
            <a:off x="1365215" y="3110230"/>
            <a:ext cx="8488680" cy="31349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现场测试温控分析图</a:t>
            </a:r>
            <a:endParaRPr lang="zh-CN" altLang="en-US"/>
          </a:p>
        </p:txBody>
      </p:sp>
      <p:pic>
        <p:nvPicPr>
          <p:cNvPr id="6" name="图片 5" descr="搪瓷炉温曲线测试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890" y="1120775"/>
            <a:ext cx="10346690" cy="51879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测试后的结论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9605" y="1533525"/>
            <a:ext cx="1011872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t>改善工艺，诊断炉温，提升品质，</a:t>
            </a:r>
            <a:r>
              <a:rPr lang="zh-CN"/>
              <a:t>加快</a:t>
            </a:r>
            <a:r>
              <a:t>工作效率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sym typeface="+mn-ea"/>
              </a:rPr>
              <a:t>质量控制提供领先和独创行业的专业性报告，控制生产时间、能量、返工和产品报废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/>
              <a:t>即时确定工艺制程曲线的可接受性，并最大极限的减少生产停工时间。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/>
              <a:t>确保在有效的温度范围内得到是最真实的无论是低温还是高温，保证设备能正常运行工作。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sym typeface="+mn-ea"/>
              </a:rPr>
              <a:t>温控过程简化复杂的工艺制程设置工作，使得炉温测试仪变得异常简单，任何操作员都可以快速取得最佳工艺制程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sym typeface="+mn-ea"/>
              </a:rPr>
              <a:t>保证了产品在炉内进行温度均匀性测量。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/>
              <a:t>“</a:t>
            </a:r>
            <a:r>
              <a:rPr lang="zh-CN" altLang="en-US"/>
              <a:t>实时</a:t>
            </a:r>
            <a:r>
              <a:rPr lang="en-US" altLang="zh-CN"/>
              <a:t>”</a:t>
            </a:r>
            <a:r>
              <a:rPr lang="zh-CN" altLang="en-US"/>
              <a:t>查看产品在热处理过程中的变化情况。</a:t>
            </a:r>
            <a:endParaRPr lang="zh-CN" altLang="en-US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/>
              <a:t>经过鉴定的温度曲线数据存档并创建打印报告，以便向管理人员、客户、供应商证明您的过程符合正式的操作标准.</a:t>
            </a:r>
            <a:endParaRPr lang="en-US" altLang="zh-CN"/>
          </a:p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购买仪器售后</a:t>
            </a:r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www.luwenceshiyi.cn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03545" y="880745"/>
            <a:ext cx="8281670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/>
              <a:t>务承诺/ Service promise commitments :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/>
              <a:t>自购买产品24 个月内，为您提供免费保修及软件升级、年度维护服务。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/>
              <a:t>自购买产品30 天内，出现任何质量问题可作无条件退换处理。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000"/>
              <a:t>全国免费热线：</a:t>
            </a:r>
            <a:endParaRPr lang="zh-CN" altLang="en-US" sz="200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000"/>
              <a:t>                      </a:t>
            </a:r>
            <a:r>
              <a:rPr lang="en-US" altLang="zh-CN" sz="2000"/>
              <a:t>400-0600-406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                      </a:t>
            </a:r>
            <a:r>
              <a:rPr lang="zh-CN" altLang="en-US" sz="2000"/>
              <a:t>深圳市金狮王科技有限公司</a:t>
            </a:r>
            <a:endParaRPr lang="zh-CN" altLang="en-US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                      </a:t>
            </a:r>
            <a:r>
              <a:rPr lang="zh-CN" altLang="en-US" sz="2000"/>
              <a:t>电话：</a:t>
            </a:r>
            <a:r>
              <a:rPr lang="en-US" altLang="zh-CN" sz="2000"/>
              <a:t>0755-83658759 </a:t>
            </a:r>
            <a:r>
              <a:rPr lang="zh-CN" altLang="en-US" sz="2000"/>
              <a:t>传真：</a:t>
            </a:r>
            <a:r>
              <a:rPr lang="en-US" altLang="zh-CN" sz="2000"/>
              <a:t>0755-83658759</a:t>
            </a:r>
            <a:endParaRPr lang="en-US" altLang="zh-CN" sz="20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/>
              <a:t>深圳市金狮王科技有限公司075583658759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经营指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1E4FF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4EFFF"/>
        </a:accent5>
        <a:accent6>
          <a:srgbClr val="0089B7"/>
        </a:accent6>
        <a:hlink>
          <a:srgbClr val="003399"/>
        </a:hlink>
        <a:folHlink>
          <a:srgbClr val="61C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WPS 演示</Application>
  <PresentationFormat>宽屏</PresentationFormat>
  <Paragraphs>142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黑体</vt:lpstr>
      <vt:lpstr>微软雅黑</vt:lpstr>
      <vt:lpstr>Calibri</vt:lpstr>
      <vt:lpstr>1_经营指数</vt:lpstr>
      <vt:lpstr>搪瓷炉温曲线跟踪仪测试案例</vt:lpstr>
      <vt:lpstr>简  介</vt:lpstr>
      <vt:lpstr>PowerPoint 演示文稿</vt:lpstr>
      <vt:lpstr>PowerPoint 演示文稿</vt:lpstr>
      <vt:lpstr>测试搪瓷炉使用的设备</vt:lpstr>
      <vt:lpstr>搪瓷炉测试分析</vt:lpstr>
      <vt:lpstr>现场测试图</vt:lpstr>
      <vt:lpstr>测试后的结论</vt:lpstr>
      <vt:lpstr>购买仪器售后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15</cp:revision>
  <dcterms:created xsi:type="dcterms:W3CDTF">2015-05-05T08:02:00Z</dcterms:created>
  <dcterms:modified xsi:type="dcterms:W3CDTF">2016-09-27T09:29:10Z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